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73" r:id="rId2"/>
    <p:sldId id="267" r:id="rId3"/>
    <p:sldId id="269" r:id="rId4"/>
    <p:sldId id="270" r:id="rId5"/>
    <p:sldId id="257" r:id="rId6"/>
    <p:sldId id="258" r:id="rId7"/>
    <p:sldId id="259" r:id="rId8"/>
    <p:sldId id="262" r:id="rId9"/>
    <p:sldId id="260" r:id="rId10"/>
    <p:sldId id="261" r:id="rId11"/>
    <p:sldId id="265" r:id="rId12"/>
    <p:sldId id="264" r:id="rId13"/>
    <p:sldId id="266" r:id="rId14"/>
    <p:sldId id="263" r:id="rId15"/>
    <p:sldId id="268"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16" name="Slide Number Placeholder 15"/>
          <p:cNvSpPr>
            <a:spLocks noGrp="1"/>
          </p:cNvSpPr>
          <p:nvPr>
            <p:ph type="sldNum" sz="quarter" idx="11"/>
          </p:nvPr>
        </p:nvSpPr>
        <p:spPr/>
        <p:txBody>
          <a:bodyPr/>
          <a:lstStyle/>
          <a:p>
            <a:fld id="{6775A89C-081B-4C4F-BBA7-A113D4E83B13}" type="slidenum">
              <a:rPr lang="en-CA" smtClean="0"/>
              <a:pPr/>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transition spd="med" advTm="10000">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5A89C-081B-4C4F-BBA7-A113D4E83B13}" type="slidenum">
              <a:rPr lang="en-CA" smtClean="0"/>
              <a:pPr/>
              <a:t>‹#›</a:t>
            </a:fld>
            <a:endParaRPr lang="en-CA"/>
          </a:p>
        </p:txBody>
      </p:sp>
    </p:spTree>
  </p:cSld>
  <p:clrMapOvr>
    <a:masterClrMapping/>
  </p:clrMapOvr>
  <p:transition spd="med" advTm="10000">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5A89C-081B-4C4F-BBA7-A113D4E83B13}" type="slidenum">
              <a:rPr lang="en-CA" smtClean="0"/>
              <a:pPr/>
              <a:t>‹#›</a:t>
            </a:fld>
            <a:endParaRPr lang="en-CA"/>
          </a:p>
        </p:txBody>
      </p:sp>
    </p:spTree>
  </p:cSld>
  <p:clrMapOvr>
    <a:masterClrMapping/>
  </p:clrMapOvr>
  <p:transition spd="med" advTm="10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E55EA9A-74B6-48A1-AAB1-82EF6EBF6F06}" type="datetimeFigureOut">
              <a:rPr lang="en-CA" smtClean="0"/>
              <a:pPr/>
              <a:t>11/05/2012</a:t>
            </a:fld>
            <a:endParaRPr lang="en-CA"/>
          </a:p>
        </p:txBody>
      </p:sp>
      <p:sp>
        <p:nvSpPr>
          <p:cNvPr id="15" name="Slide Number Placeholder 14"/>
          <p:cNvSpPr>
            <a:spLocks noGrp="1"/>
          </p:cNvSpPr>
          <p:nvPr>
            <p:ph type="sldNum" sz="quarter" idx="15"/>
          </p:nvPr>
        </p:nvSpPr>
        <p:spPr/>
        <p:txBody>
          <a:bodyPr/>
          <a:lstStyle>
            <a:lvl1pPr algn="ctr">
              <a:defRPr/>
            </a:lvl1pPr>
          </a:lstStyle>
          <a:p>
            <a:fld id="{6775A89C-081B-4C4F-BBA7-A113D4E83B13}" type="slidenum">
              <a:rPr lang="en-CA" smtClean="0"/>
              <a:pPr/>
              <a:t>‹#›</a:t>
            </a:fld>
            <a:endParaRPr lang="en-CA"/>
          </a:p>
        </p:txBody>
      </p:sp>
      <p:sp>
        <p:nvSpPr>
          <p:cNvPr id="16" name="Footer Placeholder 15"/>
          <p:cNvSpPr>
            <a:spLocks noGrp="1"/>
          </p:cNvSpPr>
          <p:nvPr>
            <p:ph type="ftr" sz="quarter" idx="16"/>
          </p:nvPr>
        </p:nvSpPr>
        <p:spPr/>
        <p:txBody>
          <a:bodyPr/>
          <a:lstStyle/>
          <a:p>
            <a:endParaRPr lang="en-CA"/>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advTm="10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5A89C-081B-4C4F-BBA7-A113D4E83B13}" type="slidenum">
              <a:rPr lang="en-CA" smtClean="0"/>
              <a:pPr/>
              <a:t>‹#›</a:t>
            </a:fld>
            <a:endParaRPr lang="en-CA"/>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1000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75A89C-081B-4C4F-BBA7-A113D4E83B13}"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1000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775A89C-081B-4C4F-BBA7-A113D4E83B13}" type="slidenum">
              <a:rPr lang="en-CA" smtClean="0"/>
              <a:pPr/>
              <a:t>‹#›</a:t>
            </a:fld>
            <a:endParaRPr lang="en-CA"/>
          </a:p>
        </p:txBody>
      </p:sp>
      <p:sp>
        <p:nvSpPr>
          <p:cNvPr id="8" name="Footer Placeholder 7"/>
          <p:cNvSpPr>
            <a:spLocks noGrp="1"/>
          </p:cNvSpPr>
          <p:nvPr>
            <p:ph type="ftr" sz="quarter" idx="11"/>
          </p:nvPr>
        </p:nvSpPr>
        <p:spPr/>
        <p:txBody>
          <a:bodyPr/>
          <a:lstStyle/>
          <a:p>
            <a:endParaRPr lang="en-CA"/>
          </a:p>
        </p:txBody>
      </p:sp>
      <p:sp>
        <p:nvSpPr>
          <p:cNvPr id="7" name="Date Placeholder 6"/>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10000">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75A89C-081B-4C4F-BBA7-A113D4E83B13}"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advTm="10000">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75A89C-081B-4C4F-BBA7-A113D4E83B13}" type="slidenum">
              <a:rPr lang="en-CA" smtClean="0"/>
              <a:pPr/>
              <a:t>‹#›</a:t>
            </a:fld>
            <a:endParaRPr lang="en-CA"/>
          </a:p>
        </p:txBody>
      </p:sp>
    </p:spTree>
  </p:cSld>
  <p:clrMapOvr>
    <a:masterClrMapping/>
  </p:clrMapOvr>
  <p:transition spd="med" advTm="10000">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E55EA9A-74B6-48A1-AAB1-82EF6EBF6F06}" type="datetimeFigureOut">
              <a:rPr lang="en-CA" smtClean="0"/>
              <a:pPr/>
              <a:t>11/05/2012</a:t>
            </a:fld>
            <a:endParaRPr lang="en-CA"/>
          </a:p>
        </p:txBody>
      </p:sp>
      <p:sp>
        <p:nvSpPr>
          <p:cNvPr id="9" name="Slide Number Placeholder 8"/>
          <p:cNvSpPr>
            <a:spLocks noGrp="1"/>
          </p:cNvSpPr>
          <p:nvPr>
            <p:ph type="sldNum" sz="quarter" idx="15"/>
          </p:nvPr>
        </p:nvSpPr>
        <p:spPr/>
        <p:txBody>
          <a:bodyPr/>
          <a:lstStyle/>
          <a:p>
            <a:fld id="{6775A89C-081B-4C4F-BBA7-A113D4E83B13}" type="slidenum">
              <a:rPr lang="en-CA" smtClean="0"/>
              <a:pPr/>
              <a:t>‹#›</a:t>
            </a:fld>
            <a:endParaRPr lang="en-CA"/>
          </a:p>
        </p:txBody>
      </p:sp>
      <p:sp>
        <p:nvSpPr>
          <p:cNvPr id="10" name="Footer Placeholder 9"/>
          <p:cNvSpPr>
            <a:spLocks noGrp="1"/>
          </p:cNvSpPr>
          <p:nvPr>
            <p:ph type="ftr" sz="quarter" idx="16"/>
          </p:nvPr>
        </p:nvSpPr>
        <p:spPr/>
        <p:txBody>
          <a:bodyPr/>
          <a:lstStyle/>
          <a:p>
            <a:endParaRPr lang="en-CA"/>
          </a:p>
        </p:txBody>
      </p:sp>
    </p:spTree>
  </p:cSld>
  <p:clrMapOvr>
    <a:masterClrMapping/>
  </p:clrMapOvr>
  <p:transition spd="med" advTm="10000">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E55EA9A-74B6-48A1-AAB1-82EF6EBF6F06}" type="datetimeFigureOut">
              <a:rPr lang="en-CA" smtClean="0"/>
              <a:pPr/>
              <a:t>11/05/2012</a:t>
            </a:fld>
            <a:endParaRPr lang="en-CA"/>
          </a:p>
        </p:txBody>
      </p:sp>
      <p:sp>
        <p:nvSpPr>
          <p:cNvPr id="9" name="Slide Number Placeholder 8"/>
          <p:cNvSpPr>
            <a:spLocks noGrp="1"/>
          </p:cNvSpPr>
          <p:nvPr>
            <p:ph type="sldNum" sz="quarter" idx="11"/>
          </p:nvPr>
        </p:nvSpPr>
        <p:spPr/>
        <p:txBody>
          <a:bodyPr/>
          <a:lstStyle/>
          <a:p>
            <a:fld id="{6775A89C-081B-4C4F-BBA7-A113D4E83B13}" type="slidenum">
              <a:rPr lang="en-CA" smtClean="0"/>
              <a:pPr/>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transition spd="med" advTm="10000">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E55EA9A-74B6-48A1-AAB1-82EF6EBF6F06}" type="datetimeFigureOut">
              <a:rPr lang="en-CA" smtClean="0"/>
              <a:pPr/>
              <a:t>11/05/2012</a:t>
            </a:fld>
            <a:endParaRPr lang="en-CA"/>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775A89C-081B-4C4F-BBA7-A113D4E83B13}" type="slidenum">
              <a:rPr lang="en-CA" smtClean="0"/>
              <a:pPr/>
              <a:t>‹#›</a:t>
            </a:fld>
            <a:endParaRPr lang="en-CA"/>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advTm="10000">
    <p:cu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CA" dirty="0" smtClean="0"/>
              <a:t>Hi!  </a:t>
            </a:r>
            <a:r>
              <a:rPr lang="en-CA" smtClean="0"/>
              <a:t>I’m Brody.</a:t>
            </a:r>
            <a:endParaRPr lang="en-CA" dirty="0"/>
          </a:p>
        </p:txBody>
      </p:sp>
      <p:sp>
        <p:nvSpPr>
          <p:cNvPr id="8" name="Content Placeholder 7"/>
          <p:cNvSpPr>
            <a:spLocks noGrp="1"/>
          </p:cNvSpPr>
          <p:nvPr>
            <p:ph sz="half" idx="2"/>
          </p:nvPr>
        </p:nvSpPr>
        <p:spPr>
          <a:xfrm>
            <a:off x="4283968" y="1524000"/>
            <a:ext cx="4424168" cy="4572000"/>
          </a:xfrm>
        </p:spPr>
        <p:txBody>
          <a:bodyPr>
            <a:normAutofit lnSpcReduction="10000"/>
          </a:bodyPr>
          <a:lstStyle/>
          <a:p>
            <a:pPr>
              <a:buNone/>
            </a:pPr>
            <a:r>
              <a:rPr lang="en-CA" dirty="0" smtClean="0"/>
              <a:t>	I am a border collie and I love hanging out at Launder-A-Pet.</a:t>
            </a:r>
          </a:p>
          <a:p>
            <a:pPr>
              <a:buNone/>
            </a:pPr>
            <a:r>
              <a:rPr lang="en-CA" dirty="0" smtClean="0"/>
              <a:t>	I meet, greet and entertain customers, </a:t>
            </a:r>
            <a:r>
              <a:rPr lang="en-CA" dirty="0" smtClean="0"/>
              <a:t>and play with my friends.</a:t>
            </a:r>
            <a:r>
              <a:rPr lang="en-CA" dirty="0" smtClean="0"/>
              <a:t> </a:t>
            </a:r>
            <a:endParaRPr lang="en-CA" dirty="0" smtClean="0"/>
          </a:p>
          <a:p>
            <a:pPr>
              <a:buNone/>
            </a:pPr>
            <a:r>
              <a:rPr lang="en-CA" dirty="0" smtClean="0"/>
              <a:t>	My hobbies include agility,  sheep herding, teaching obedience classes and going for on and off leash walks.  Also, did  I mention my ball?  I love my ball!</a:t>
            </a:r>
            <a:endParaRPr lang="en-CA" dirty="0"/>
          </a:p>
        </p:txBody>
      </p:sp>
      <p:pic>
        <p:nvPicPr>
          <p:cNvPr id="9" name="Content Placeholder 8" descr="steps to cleaning your dog (42).JPG"/>
          <p:cNvPicPr>
            <a:picLocks noGrp="1" noChangeAspect="1"/>
          </p:cNvPicPr>
          <p:nvPr>
            <p:ph sz="half" idx="1"/>
          </p:nvPr>
        </p:nvPicPr>
        <p:blipFill>
          <a:blip r:embed="rId2" cstate="print"/>
          <a:stretch>
            <a:fillRect/>
          </a:stretch>
        </p:blipFill>
        <p:spPr>
          <a:xfrm>
            <a:off x="346638" y="1860178"/>
            <a:ext cx="4225362" cy="3169022"/>
          </a:xfrm>
        </p:spPr>
      </p:pic>
    </p:spTree>
  </p:cSld>
  <p:clrMapOvr>
    <a:masterClrMapping/>
  </p:clrMapOvr>
  <p:transition spd="med" advTm="14000">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00336"/>
          </a:xfrm>
        </p:spPr>
        <p:txBody>
          <a:bodyPr/>
          <a:lstStyle/>
          <a:p>
            <a:pPr algn="ctr"/>
            <a:r>
              <a:rPr lang="en-CA" b="1" dirty="0" smtClean="0"/>
              <a:t>THE GROOMING</a:t>
            </a:r>
            <a:endParaRPr lang="en-CA" b="1" dirty="0"/>
          </a:p>
        </p:txBody>
      </p:sp>
      <p:sp>
        <p:nvSpPr>
          <p:cNvPr id="3" name="Content Placeholder 2"/>
          <p:cNvSpPr>
            <a:spLocks noGrp="1"/>
          </p:cNvSpPr>
          <p:nvPr>
            <p:ph sz="half" idx="1"/>
          </p:nvPr>
        </p:nvSpPr>
        <p:spPr>
          <a:xfrm>
            <a:off x="457200" y="1268760"/>
            <a:ext cx="4059936" cy="5256584"/>
          </a:xfrm>
        </p:spPr>
        <p:txBody>
          <a:bodyPr>
            <a:normAutofit fontScale="92500" lnSpcReduction="20000"/>
          </a:bodyPr>
          <a:lstStyle/>
          <a:p>
            <a:pPr>
              <a:buFont typeface="Wingdings" pitchFamily="2" charset="2"/>
              <a:buChar char="Ø"/>
            </a:pPr>
            <a:r>
              <a:rPr lang="en-CA" dirty="0"/>
              <a:t>	</a:t>
            </a:r>
            <a:r>
              <a:rPr lang="en-CA" dirty="0" smtClean="0"/>
              <a:t>Once the dog is no longer dripping, move him/her over to the table to finish blowing out the water and for brushing and trimming.</a:t>
            </a:r>
          </a:p>
          <a:p>
            <a:pPr>
              <a:buFont typeface="Wingdings" pitchFamily="2" charset="2"/>
              <a:buChar char="Ø"/>
            </a:pPr>
            <a:r>
              <a:rPr lang="en-CA" dirty="0" smtClean="0"/>
              <a:t>	We would be happy to help you trim your dogs nails for an additional charge.</a:t>
            </a:r>
          </a:p>
          <a:p>
            <a:pPr>
              <a:buFont typeface="Wingdings" pitchFamily="2" charset="2"/>
              <a:buChar char="Ø"/>
            </a:pPr>
            <a:r>
              <a:rPr lang="en-CA" dirty="0" smtClean="0"/>
              <a:t>	If you have a breed of dog that can be shaved, please feel free to bring your clippers with you. We </a:t>
            </a:r>
            <a:r>
              <a:rPr lang="en-CA" b="1" dirty="0" smtClean="0"/>
              <a:t>do not </a:t>
            </a:r>
            <a:r>
              <a:rPr lang="en-CA" dirty="0" smtClean="0"/>
              <a:t>lend ours  but you are welcome to use your own here.</a:t>
            </a:r>
          </a:p>
          <a:p>
            <a:pPr>
              <a:buNone/>
            </a:pPr>
            <a:endParaRPr lang="en-CA" dirty="0" smtClean="0"/>
          </a:p>
          <a:p>
            <a:pPr>
              <a:buFont typeface="Wingdings" pitchFamily="2" charset="2"/>
              <a:buChar char="Ø"/>
            </a:pPr>
            <a:endParaRPr lang="en-CA" dirty="0"/>
          </a:p>
          <a:p>
            <a:pPr>
              <a:buNone/>
            </a:pPr>
            <a:endParaRPr lang="en-CA" dirty="0" smtClean="0"/>
          </a:p>
          <a:p>
            <a:pPr>
              <a:buFont typeface="Wingdings" pitchFamily="2" charset="2"/>
              <a:buChar char="v"/>
            </a:pPr>
            <a:endParaRPr lang="en-CA" dirty="0" smtClean="0"/>
          </a:p>
          <a:p>
            <a:pPr>
              <a:buNone/>
            </a:pPr>
            <a:endParaRPr lang="en-CA" dirty="0" smtClean="0"/>
          </a:p>
          <a:p>
            <a:endParaRPr lang="en-CA" dirty="0"/>
          </a:p>
          <a:p>
            <a:endParaRPr lang="en-CA" dirty="0"/>
          </a:p>
        </p:txBody>
      </p:sp>
      <p:pic>
        <p:nvPicPr>
          <p:cNvPr id="10" name="Content Placeholder 9" descr="IMG_1471.JPG"/>
          <p:cNvPicPr>
            <a:picLocks noGrp="1" noChangeAspect="1"/>
          </p:cNvPicPr>
          <p:nvPr>
            <p:ph sz="half" idx="2"/>
          </p:nvPr>
        </p:nvPicPr>
        <p:blipFill>
          <a:blip r:embed="rId2" cstate="print"/>
          <a:stretch>
            <a:fillRect/>
          </a:stretch>
        </p:blipFill>
        <p:spPr>
          <a:xfrm>
            <a:off x="5458619" y="2184400"/>
            <a:ext cx="2438400" cy="3251200"/>
          </a:xfrm>
        </p:spPr>
      </p:pic>
    </p:spTree>
  </p:cSld>
  <p:clrMapOvr>
    <a:masterClrMapping/>
  </p:clrMapOvr>
  <p:transition spd="med" advTm="14000">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468.JPG"/>
          <p:cNvPicPr>
            <a:picLocks noGrp="1" noChangeAspect="1"/>
          </p:cNvPicPr>
          <p:nvPr>
            <p:ph idx="1"/>
          </p:nvPr>
        </p:nvPicPr>
        <p:blipFill>
          <a:blip r:embed="rId2" cstate="print"/>
          <a:stretch>
            <a:fillRect/>
          </a:stretch>
        </p:blipFill>
        <p:spPr>
          <a:xfrm>
            <a:off x="3352800" y="2184400"/>
            <a:ext cx="2438400" cy="3251200"/>
          </a:xfrm>
        </p:spPr>
      </p:pic>
      <p:sp>
        <p:nvSpPr>
          <p:cNvPr id="2" name="Title 1"/>
          <p:cNvSpPr>
            <a:spLocks noGrp="1"/>
          </p:cNvSpPr>
          <p:nvPr>
            <p:ph type="title"/>
          </p:nvPr>
        </p:nvSpPr>
        <p:spPr>
          <a:xfrm>
            <a:off x="457200" y="274638"/>
            <a:ext cx="8229600" cy="2002234"/>
          </a:xfrm>
        </p:spPr>
        <p:txBody>
          <a:bodyPr>
            <a:normAutofit fontScale="90000"/>
          </a:bodyPr>
          <a:lstStyle/>
          <a:p>
            <a:r>
              <a:rPr lang="en-CA" dirty="0" smtClean="0"/>
              <a:t>To finish drying your dog’s head, please use the hair dryers provided.</a:t>
            </a:r>
            <a:br>
              <a:rPr lang="en-CA" dirty="0" smtClean="0"/>
            </a:br>
            <a:endParaRPr lang="en-CA" dirty="0"/>
          </a:p>
        </p:txBody>
      </p:sp>
    </p:spTree>
  </p:cSld>
  <p:clrMapOvr>
    <a:masterClrMapping/>
  </p:clrMapOvr>
  <p:transition spd="med" advTm="500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5445224"/>
            <a:ext cx="8208912" cy="936104"/>
          </a:xfrm>
        </p:spPr>
        <p:txBody>
          <a:bodyPr>
            <a:noAutofit/>
          </a:bodyPr>
          <a:lstStyle/>
          <a:p>
            <a:pPr algn="ctr"/>
            <a:r>
              <a:rPr lang="en-CA" sz="3200" dirty="0" smtClean="0"/>
              <a:t>Take all the time you need and leave the mess behind!!!</a:t>
            </a:r>
            <a:endParaRPr lang="en-CA" sz="3200" dirty="0"/>
          </a:p>
        </p:txBody>
      </p:sp>
      <p:pic>
        <p:nvPicPr>
          <p:cNvPr id="6" name="Picture Placeholder 5" descr="IMG_1467.JPG"/>
          <p:cNvPicPr>
            <a:picLocks noGrp="1" noChangeAspect="1"/>
          </p:cNvPicPr>
          <p:nvPr>
            <p:ph type="pic" idx="1"/>
          </p:nvPr>
        </p:nvPicPr>
        <p:blipFill>
          <a:blip r:embed="rId2" cstate="print"/>
          <a:srcRect t="1852" b="1852"/>
          <a:stretch>
            <a:fillRect/>
          </a:stretch>
        </p:blipFill>
        <p:spPr>
          <a:xfrm>
            <a:off x="1403648" y="524677"/>
            <a:ext cx="6624736" cy="4784532"/>
          </a:xfrm>
        </p:spPr>
      </p:pic>
      <p:sp>
        <p:nvSpPr>
          <p:cNvPr id="3" name="Content Placeholder 2"/>
          <p:cNvSpPr>
            <a:spLocks noGrp="1"/>
          </p:cNvSpPr>
          <p:nvPr>
            <p:ph type="body" sz="half" idx="2"/>
          </p:nvPr>
        </p:nvSpPr>
        <p:spPr/>
        <p:txBody>
          <a:bodyPr/>
          <a:lstStyle/>
          <a:p>
            <a:pPr>
              <a:buNone/>
            </a:pPr>
            <a:r>
              <a:rPr lang="en-CA" dirty="0" smtClean="0"/>
              <a:t> </a:t>
            </a:r>
            <a:endParaRPr lang="en-CA" dirty="0"/>
          </a:p>
        </p:txBody>
      </p:sp>
    </p:spTree>
  </p:cSld>
  <p:clrMapOvr>
    <a:masterClrMapping/>
  </p:clrMapOvr>
  <p:transition spd="med" advTm="5000">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0"/>
            <a:ext cx="4040188" cy="936104"/>
          </a:xfrm>
        </p:spPr>
        <p:txBody>
          <a:bodyPr>
            <a:normAutofit fontScale="92500" lnSpcReduction="20000"/>
          </a:bodyPr>
          <a:lstStyle/>
          <a:p>
            <a:r>
              <a:rPr lang="en-CA" dirty="0" smtClean="0"/>
              <a:t>Dogs should be rewarded for a job well done.  </a:t>
            </a:r>
          </a:p>
          <a:p>
            <a:r>
              <a:rPr lang="en-CA" sz="1600" dirty="0" smtClean="0"/>
              <a:t>Treats for your dog are available at the till .  </a:t>
            </a:r>
            <a:endParaRPr lang="en-CA" sz="1600" dirty="0"/>
          </a:p>
        </p:txBody>
      </p:sp>
      <p:pic>
        <p:nvPicPr>
          <p:cNvPr id="7" name="Content Placeholder 6" descr="Spring 2012 054.JPG"/>
          <p:cNvPicPr>
            <a:picLocks noGrp="1" noChangeAspect="1"/>
          </p:cNvPicPr>
          <p:nvPr>
            <p:ph sz="half" idx="2"/>
          </p:nvPr>
        </p:nvPicPr>
        <p:blipFill>
          <a:blip r:embed="rId2" cstate="print"/>
          <a:stretch>
            <a:fillRect/>
          </a:stretch>
        </p:blipFill>
        <p:spPr>
          <a:xfrm>
            <a:off x="611560" y="2996952"/>
            <a:ext cx="4038600" cy="2692401"/>
          </a:xfrm>
        </p:spPr>
      </p:pic>
      <p:sp>
        <p:nvSpPr>
          <p:cNvPr id="2" name="Title 1"/>
          <p:cNvSpPr>
            <a:spLocks noGrp="1"/>
          </p:cNvSpPr>
          <p:nvPr>
            <p:ph type="title"/>
          </p:nvPr>
        </p:nvSpPr>
        <p:spPr/>
        <p:txBody>
          <a:bodyPr/>
          <a:lstStyle/>
          <a:p>
            <a:r>
              <a:rPr lang="en-CA" dirty="0" smtClean="0"/>
              <a:t>Good Job!</a:t>
            </a:r>
            <a:endParaRPr lang="en-CA" dirty="0"/>
          </a:p>
        </p:txBody>
      </p:sp>
      <p:sp>
        <p:nvSpPr>
          <p:cNvPr id="5" name="Text Placeholder 4"/>
          <p:cNvSpPr>
            <a:spLocks noGrp="1"/>
          </p:cNvSpPr>
          <p:nvPr>
            <p:ph type="body" idx="3"/>
          </p:nvPr>
        </p:nvSpPr>
        <p:spPr>
          <a:xfrm>
            <a:off x="4716016" y="5733256"/>
            <a:ext cx="4041775" cy="792088"/>
          </a:xfrm>
        </p:spPr>
        <p:txBody>
          <a:bodyPr>
            <a:normAutofit fontScale="92500" lnSpcReduction="10000"/>
          </a:bodyPr>
          <a:lstStyle/>
          <a:p>
            <a:pPr algn="ctr"/>
            <a:r>
              <a:rPr lang="en-CA" dirty="0" smtClean="0"/>
              <a:t>Good  Bye!!!</a:t>
            </a:r>
          </a:p>
          <a:p>
            <a:pPr algn="ctr"/>
            <a:r>
              <a:rPr lang="en-CA" dirty="0" smtClean="0"/>
              <a:t>Come back soon!</a:t>
            </a:r>
            <a:endParaRPr lang="en-CA" dirty="0"/>
          </a:p>
        </p:txBody>
      </p:sp>
      <p:pic>
        <p:nvPicPr>
          <p:cNvPr id="14" name="Content Placeholder 13" descr="steps to cleaning your dog (41).JPG"/>
          <p:cNvPicPr>
            <a:picLocks noGrp="1" noChangeAspect="1"/>
          </p:cNvPicPr>
          <p:nvPr>
            <p:ph sz="quarter" idx="4"/>
          </p:nvPr>
        </p:nvPicPr>
        <p:blipFill>
          <a:blip r:embed="rId3" cstate="print"/>
          <a:stretch>
            <a:fillRect/>
          </a:stretch>
        </p:blipFill>
        <p:spPr>
          <a:xfrm rot="5400000">
            <a:off x="5101704" y="2683272"/>
            <a:ext cx="3251200" cy="2438400"/>
          </a:xfrm>
        </p:spPr>
      </p:pic>
    </p:spTree>
  </p:cSld>
  <p:clrMapOvr>
    <a:masterClrMapping/>
  </p:clrMapOvr>
  <p:transition spd="med" advTm="800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 </a:t>
            </a:r>
            <a:endParaRPr lang="en-CA" dirty="0"/>
          </a:p>
        </p:txBody>
      </p:sp>
      <p:sp>
        <p:nvSpPr>
          <p:cNvPr id="3" name="Content Placeholder 2"/>
          <p:cNvSpPr>
            <a:spLocks noGrp="1"/>
          </p:cNvSpPr>
          <p:nvPr>
            <p:ph sz="half" idx="2"/>
          </p:nvPr>
        </p:nvSpPr>
        <p:spPr>
          <a:xfrm>
            <a:off x="457200" y="1268760"/>
            <a:ext cx="4040188" cy="5040560"/>
          </a:xfrm>
        </p:spPr>
        <p:txBody>
          <a:bodyPr>
            <a:normAutofit fontScale="85000" lnSpcReduction="10000"/>
          </a:bodyPr>
          <a:lstStyle/>
          <a:p>
            <a:r>
              <a:rPr lang="en-CA" dirty="0" smtClean="0"/>
              <a:t>All dogs are welcome but must be on leash and under control at all times.</a:t>
            </a:r>
          </a:p>
          <a:p>
            <a:r>
              <a:rPr lang="en-CA" dirty="0" smtClean="0"/>
              <a:t>Please ‘potty’ your dog along the fence at the west end of the building, NOT on the grass beside the road or on the building. </a:t>
            </a:r>
            <a:r>
              <a:rPr lang="en-CA" b="1" dirty="0" smtClean="0"/>
              <a:t>Remember to scoop your poop.</a:t>
            </a:r>
          </a:p>
          <a:p>
            <a:r>
              <a:rPr lang="en-CA" dirty="0" smtClean="0"/>
              <a:t>If your dog has an ‘accident’ in the facility, mops and bags are available.</a:t>
            </a:r>
          </a:p>
          <a:p>
            <a:r>
              <a:rPr lang="en-CA" dirty="0" smtClean="0"/>
              <a:t>All dogs must be in the tub at least 45 minutes prior to closing.</a:t>
            </a:r>
          </a:p>
          <a:p>
            <a:endParaRPr lang="en-CA" dirty="0"/>
          </a:p>
        </p:txBody>
      </p:sp>
      <p:pic>
        <p:nvPicPr>
          <p:cNvPr id="7" name="Content Placeholder 6" descr="ON LEASH.jpg"/>
          <p:cNvPicPr>
            <a:picLocks noGrp="1" noChangeAspect="1"/>
          </p:cNvPicPr>
          <p:nvPr>
            <p:ph sz="quarter" idx="4"/>
          </p:nvPr>
        </p:nvPicPr>
        <p:blipFill>
          <a:blip r:embed="rId2" cstate="print"/>
          <a:stretch>
            <a:fillRect/>
          </a:stretch>
        </p:blipFill>
        <p:spPr>
          <a:xfrm>
            <a:off x="4932040" y="1628800"/>
            <a:ext cx="3170368" cy="4188069"/>
          </a:xfrm>
        </p:spPr>
      </p:pic>
      <p:sp>
        <p:nvSpPr>
          <p:cNvPr id="2" name="Title 1"/>
          <p:cNvSpPr>
            <a:spLocks noGrp="1"/>
          </p:cNvSpPr>
          <p:nvPr>
            <p:ph type="title"/>
          </p:nvPr>
        </p:nvSpPr>
        <p:spPr/>
        <p:txBody>
          <a:bodyPr>
            <a:normAutofit/>
          </a:bodyPr>
          <a:lstStyle/>
          <a:p>
            <a:r>
              <a:rPr lang="en-CA" b="1" dirty="0" smtClean="0"/>
              <a:t>BASIC EXPECTATIONS</a:t>
            </a:r>
            <a:br>
              <a:rPr lang="en-CA" b="1" dirty="0" smtClean="0"/>
            </a:br>
            <a:r>
              <a:rPr lang="en-CA" sz="1800" b="1" dirty="0" smtClean="0"/>
              <a:t>Notes for the owner:</a:t>
            </a:r>
            <a:endParaRPr lang="en-CA" sz="1800" b="1" dirty="0"/>
          </a:p>
        </p:txBody>
      </p:sp>
      <p:sp>
        <p:nvSpPr>
          <p:cNvPr id="5" name="Text Placeholder 4"/>
          <p:cNvSpPr>
            <a:spLocks noGrp="1"/>
          </p:cNvSpPr>
          <p:nvPr>
            <p:ph type="body" idx="3"/>
          </p:nvPr>
        </p:nvSpPr>
        <p:spPr/>
        <p:txBody>
          <a:bodyPr/>
          <a:lstStyle/>
          <a:p>
            <a:r>
              <a:rPr lang="en-CA" dirty="0" smtClean="0"/>
              <a:t> </a:t>
            </a:r>
            <a:endParaRPr lang="en-CA" dirty="0"/>
          </a:p>
        </p:txBody>
      </p:sp>
    </p:spTree>
  </p:cSld>
  <p:clrMapOvr>
    <a:masterClrMapping/>
  </p:clrMapOvr>
  <p:transition spd="med" advTm="14000">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556792"/>
            <a:ext cx="4040188" cy="648072"/>
          </a:xfrm>
        </p:spPr>
        <p:txBody>
          <a:bodyPr>
            <a:normAutofit/>
          </a:bodyPr>
          <a:lstStyle/>
          <a:p>
            <a:r>
              <a:rPr lang="en-CA" dirty="0" smtClean="0"/>
              <a:t>Full Serve Dog Wash</a:t>
            </a:r>
          </a:p>
        </p:txBody>
      </p:sp>
      <p:sp>
        <p:nvSpPr>
          <p:cNvPr id="9" name="Content Placeholder 8"/>
          <p:cNvSpPr>
            <a:spLocks noGrp="1"/>
          </p:cNvSpPr>
          <p:nvPr>
            <p:ph sz="half" idx="2"/>
          </p:nvPr>
        </p:nvSpPr>
        <p:spPr>
          <a:xfrm>
            <a:off x="457200" y="2204864"/>
            <a:ext cx="4040188" cy="4392488"/>
          </a:xfrm>
        </p:spPr>
        <p:txBody>
          <a:bodyPr>
            <a:normAutofit fontScale="92500" lnSpcReduction="10000"/>
          </a:bodyPr>
          <a:lstStyle/>
          <a:p>
            <a:pPr>
              <a:buNone/>
            </a:pPr>
            <a:r>
              <a:rPr lang="en-CA" dirty="0" smtClean="0"/>
              <a:t>	Are you short on time?  Ask us about our full serve bathing services </a:t>
            </a:r>
          </a:p>
          <a:p>
            <a:pPr>
              <a:buNone/>
            </a:pPr>
            <a:r>
              <a:rPr lang="en-CA" dirty="0" smtClean="0"/>
              <a:t>	(by appointment only).</a:t>
            </a:r>
          </a:p>
          <a:p>
            <a:pPr>
              <a:buNone/>
            </a:pPr>
            <a:r>
              <a:rPr lang="en-CA" dirty="0" smtClean="0"/>
              <a:t>	Mon to Fri 9am to 3pm.</a:t>
            </a:r>
          </a:p>
          <a:p>
            <a:pPr algn="ctr">
              <a:buNone/>
            </a:pPr>
            <a:endParaRPr lang="en-CA" dirty="0" smtClean="0"/>
          </a:p>
          <a:p>
            <a:pPr>
              <a:buNone/>
            </a:pPr>
            <a:r>
              <a:rPr lang="en-CA" sz="2800" b="1" dirty="0" smtClean="0"/>
              <a:t>Dog Classes</a:t>
            </a:r>
            <a:endParaRPr lang="en-CA" sz="1800" b="1" dirty="0" smtClean="0"/>
          </a:p>
          <a:p>
            <a:pPr>
              <a:buNone/>
            </a:pPr>
            <a:r>
              <a:rPr lang="en-CA" dirty="0" smtClean="0"/>
              <a:t>	We offer Obedience classes Saturday mornings and Agility classes on Thursday evenings.</a:t>
            </a:r>
            <a:endParaRPr lang="en-CA" dirty="0"/>
          </a:p>
        </p:txBody>
      </p:sp>
      <p:sp>
        <p:nvSpPr>
          <p:cNvPr id="11" name="Content Placeholder 10"/>
          <p:cNvSpPr>
            <a:spLocks noGrp="1"/>
          </p:cNvSpPr>
          <p:nvPr>
            <p:ph sz="quarter" idx="4"/>
          </p:nvPr>
        </p:nvSpPr>
        <p:spPr>
          <a:xfrm>
            <a:off x="4645025" y="3573016"/>
            <a:ext cx="4041775" cy="2553147"/>
          </a:xfrm>
        </p:spPr>
        <p:txBody>
          <a:bodyPr>
            <a:normAutofit/>
          </a:bodyPr>
          <a:lstStyle/>
          <a:p>
            <a:pPr>
              <a:buNone/>
            </a:pPr>
            <a:r>
              <a:rPr lang="en-CA" sz="2200" dirty="0" smtClean="0"/>
              <a:t>	</a:t>
            </a:r>
            <a:r>
              <a:rPr lang="en-CA" sz="2400" dirty="0" smtClean="0"/>
              <a:t>Does your dog need a place to socialize, exercise and/or play?</a:t>
            </a:r>
          </a:p>
          <a:p>
            <a:pPr>
              <a:buNone/>
            </a:pPr>
            <a:r>
              <a:rPr lang="en-CA" sz="2400" dirty="0" smtClean="0"/>
              <a:t>	We have  doggy daycare available Mon to Fri 7am to 7pm.  (No need to book).</a:t>
            </a:r>
            <a:endParaRPr lang="en-CA" sz="2400" dirty="0"/>
          </a:p>
        </p:txBody>
      </p:sp>
      <p:sp>
        <p:nvSpPr>
          <p:cNvPr id="7" name="Title 6"/>
          <p:cNvSpPr>
            <a:spLocks noGrp="1"/>
          </p:cNvSpPr>
          <p:nvPr>
            <p:ph type="title"/>
          </p:nvPr>
        </p:nvSpPr>
        <p:spPr/>
        <p:txBody>
          <a:bodyPr/>
          <a:lstStyle/>
          <a:p>
            <a:pPr algn="ctr"/>
            <a:r>
              <a:rPr lang="en-CA" b="1" dirty="0" smtClean="0"/>
              <a:t>OTHER SERVICES</a:t>
            </a:r>
            <a:endParaRPr lang="en-CA" b="1" dirty="0"/>
          </a:p>
        </p:txBody>
      </p:sp>
      <p:sp>
        <p:nvSpPr>
          <p:cNvPr id="10" name="Text Placeholder 9"/>
          <p:cNvSpPr>
            <a:spLocks noGrp="1"/>
          </p:cNvSpPr>
          <p:nvPr>
            <p:ph type="body" idx="3"/>
          </p:nvPr>
        </p:nvSpPr>
        <p:spPr>
          <a:xfrm>
            <a:off x="4645025" y="2708920"/>
            <a:ext cx="4041775" cy="720080"/>
          </a:xfrm>
        </p:spPr>
        <p:txBody>
          <a:bodyPr/>
          <a:lstStyle/>
          <a:p>
            <a:endParaRPr lang="en-CA" dirty="0" smtClean="0"/>
          </a:p>
          <a:p>
            <a:r>
              <a:rPr lang="en-CA" dirty="0" smtClean="0"/>
              <a:t>Doggy Daycare</a:t>
            </a:r>
            <a:endParaRPr lang="en-CA" dirty="0"/>
          </a:p>
        </p:txBody>
      </p:sp>
    </p:spTree>
  </p:cSld>
  <p:clrMapOvr>
    <a:masterClrMapping/>
  </p:clrMapOvr>
  <p:transition spd="med" advTm="13000">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10000"/>
          </a:bodyPr>
          <a:lstStyle/>
          <a:p>
            <a:r>
              <a:rPr lang="en-CA" dirty="0" smtClean="0"/>
              <a:t>455 42</a:t>
            </a:r>
            <a:r>
              <a:rPr lang="en-CA" baseline="30000" dirty="0" smtClean="0"/>
              <a:t>nd</a:t>
            </a:r>
            <a:r>
              <a:rPr lang="en-CA" dirty="0" smtClean="0"/>
              <a:t> Avenue S.E.</a:t>
            </a:r>
          </a:p>
          <a:p>
            <a:r>
              <a:rPr lang="en-CA" dirty="0" smtClean="0"/>
              <a:t>Calgary, Alberta</a:t>
            </a:r>
            <a:endParaRPr lang="en-CA" dirty="0"/>
          </a:p>
        </p:txBody>
      </p:sp>
      <p:sp>
        <p:nvSpPr>
          <p:cNvPr id="5" name="Content Placeholder 4"/>
          <p:cNvSpPr>
            <a:spLocks noGrp="1"/>
          </p:cNvSpPr>
          <p:nvPr>
            <p:ph sz="half" idx="2"/>
          </p:nvPr>
        </p:nvSpPr>
        <p:spPr>
          <a:xfrm>
            <a:off x="457200" y="2348880"/>
            <a:ext cx="4040188" cy="4176464"/>
          </a:xfrm>
        </p:spPr>
        <p:txBody>
          <a:bodyPr/>
          <a:lstStyle/>
          <a:p>
            <a:pPr algn="ctr">
              <a:buNone/>
            </a:pPr>
            <a:r>
              <a:rPr lang="en-CA" sz="2200" b="1" dirty="0" smtClean="0"/>
              <a:t>Hours of Operation</a:t>
            </a:r>
          </a:p>
          <a:p>
            <a:endParaRPr lang="en-CA" sz="1000" b="1" dirty="0" smtClean="0"/>
          </a:p>
          <a:p>
            <a:pPr algn="ctr">
              <a:buNone/>
            </a:pPr>
            <a:r>
              <a:rPr lang="en-CA" sz="2200" dirty="0" smtClean="0"/>
              <a:t>Monday to Friday </a:t>
            </a:r>
          </a:p>
          <a:p>
            <a:pPr algn="ctr">
              <a:buNone/>
            </a:pPr>
            <a:r>
              <a:rPr lang="en-CA" sz="2200" dirty="0" smtClean="0"/>
              <a:t>7am to 7-pm</a:t>
            </a:r>
          </a:p>
          <a:p>
            <a:pPr algn="ctr"/>
            <a:endParaRPr lang="en-CA" sz="2200" dirty="0" smtClean="0"/>
          </a:p>
          <a:p>
            <a:pPr algn="ctr">
              <a:buNone/>
            </a:pPr>
            <a:r>
              <a:rPr lang="en-CA" sz="2200" dirty="0" smtClean="0"/>
              <a:t>Saturday</a:t>
            </a:r>
          </a:p>
          <a:p>
            <a:pPr algn="ctr">
              <a:buNone/>
            </a:pPr>
            <a:r>
              <a:rPr lang="en-CA" sz="2200" dirty="0" smtClean="0"/>
              <a:t>10am to 5pm</a:t>
            </a:r>
          </a:p>
          <a:p>
            <a:pPr algn="ctr">
              <a:buNone/>
            </a:pPr>
            <a:endParaRPr lang="en-CA" sz="2200" dirty="0" smtClean="0"/>
          </a:p>
          <a:p>
            <a:pPr algn="ctr">
              <a:buNone/>
            </a:pPr>
            <a:r>
              <a:rPr lang="en-CA" sz="2200" dirty="0" smtClean="0"/>
              <a:t>Sunday and Holidays</a:t>
            </a:r>
          </a:p>
          <a:p>
            <a:pPr algn="ctr">
              <a:buNone/>
            </a:pPr>
            <a:r>
              <a:rPr lang="en-CA" sz="2200" dirty="0" smtClean="0"/>
              <a:t>Closed</a:t>
            </a:r>
          </a:p>
          <a:p>
            <a:endParaRPr lang="en-CA" dirty="0"/>
          </a:p>
        </p:txBody>
      </p:sp>
      <p:sp>
        <p:nvSpPr>
          <p:cNvPr id="6" name="Content Placeholder 5"/>
          <p:cNvSpPr>
            <a:spLocks noGrp="1"/>
          </p:cNvSpPr>
          <p:nvPr>
            <p:ph sz="quarter" idx="4"/>
          </p:nvPr>
        </p:nvSpPr>
        <p:spPr>
          <a:xfrm>
            <a:off x="4649788" y="2348880"/>
            <a:ext cx="4038600" cy="3766648"/>
          </a:xfrm>
        </p:spPr>
        <p:txBody>
          <a:bodyPr>
            <a:normAutofit fontScale="85000" lnSpcReduction="10000"/>
          </a:bodyPr>
          <a:lstStyle/>
          <a:p>
            <a:pPr algn="ctr">
              <a:buNone/>
            </a:pPr>
            <a:r>
              <a:rPr lang="en-CA" b="1" dirty="0" smtClean="0"/>
              <a:t>Self-Serve Bathing Prices</a:t>
            </a:r>
          </a:p>
          <a:p>
            <a:pPr algn="ctr">
              <a:buNone/>
            </a:pPr>
            <a:endParaRPr lang="en-CA" sz="1600" dirty="0" smtClean="0"/>
          </a:p>
          <a:p>
            <a:pPr algn="ctr">
              <a:buNone/>
            </a:pPr>
            <a:r>
              <a:rPr lang="en-CA" sz="2200" dirty="0" smtClean="0"/>
              <a:t>Small (under 20 lbs.) 	$12.00+gst</a:t>
            </a:r>
          </a:p>
          <a:p>
            <a:pPr algn="ctr">
              <a:buNone/>
            </a:pPr>
            <a:r>
              <a:rPr lang="en-CA" sz="2200" dirty="0" smtClean="0"/>
              <a:t>Medium (20 to 60 lbs.)	$16.00+gst</a:t>
            </a:r>
          </a:p>
          <a:p>
            <a:pPr algn="ctr">
              <a:buNone/>
            </a:pPr>
            <a:r>
              <a:rPr lang="en-CA" sz="2200" dirty="0" smtClean="0"/>
              <a:t>Large (60 to 100 lbs.)         $20.00+gst</a:t>
            </a:r>
          </a:p>
          <a:p>
            <a:pPr algn="ctr">
              <a:buNone/>
            </a:pPr>
            <a:r>
              <a:rPr lang="en-CA" sz="2200" dirty="0" smtClean="0"/>
              <a:t>X-Large (over 100 lbs.)       $24.00+gst</a:t>
            </a:r>
          </a:p>
          <a:p>
            <a:pPr algn="ctr">
              <a:buNone/>
            </a:pPr>
            <a:endParaRPr lang="en-CA" sz="2200" dirty="0" smtClean="0"/>
          </a:p>
          <a:p>
            <a:pPr algn="ctr">
              <a:buNone/>
            </a:pPr>
            <a:r>
              <a:rPr lang="en-CA" sz="2200" dirty="0" smtClean="0"/>
              <a:t>Nail Trimming		$6.00+gst</a:t>
            </a:r>
          </a:p>
          <a:p>
            <a:pPr algn="ctr">
              <a:buNone/>
            </a:pPr>
            <a:endParaRPr lang="en-CA" sz="1600" dirty="0" smtClean="0"/>
          </a:p>
          <a:p>
            <a:pPr algn="ctr">
              <a:buNone/>
            </a:pPr>
            <a:r>
              <a:rPr lang="en-CA" sz="2000" b="1" dirty="0" smtClean="0"/>
              <a:t>In addition to our great prices, we also have a frequent bather program.</a:t>
            </a:r>
          </a:p>
          <a:p>
            <a:pPr algn="ctr">
              <a:buNone/>
            </a:pPr>
            <a:endParaRPr lang="en-CA" sz="2000" b="1" dirty="0" smtClean="0"/>
          </a:p>
          <a:p>
            <a:pPr algn="ctr">
              <a:buNone/>
            </a:pPr>
            <a:endParaRPr lang="en-CA" sz="1600" dirty="0" smtClean="0"/>
          </a:p>
          <a:p>
            <a:pPr algn="ctr">
              <a:buNone/>
            </a:pPr>
            <a:endParaRPr lang="en-CA" sz="1600" dirty="0" smtClean="0"/>
          </a:p>
          <a:p>
            <a:endParaRPr lang="en-CA" sz="2200" dirty="0" smtClean="0"/>
          </a:p>
          <a:p>
            <a:endParaRPr lang="en-CA" sz="2200" dirty="0"/>
          </a:p>
        </p:txBody>
      </p:sp>
      <p:sp>
        <p:nvSpPr>
          <p:cNvPr id="2" name="Title 1"/>
          <p:cNvSpPr>
            <a:spLocks noGrp="1"/>
          </p:cNvSpPr>
          <p:nvPr>
            <p:ph type="title"/>
          </p:nvPr>
        </p:nvSpPr>
        <p:spPr>
          <a:xfrm>
            <a:off x="457200" y="332656"/>
            <a:ext cx="8229600" cy="1080120"/>
          </a:xfrm>
        </p:spPr>
        <p:txBody>
          <a:bodyPr>
            <a:normAutofit fontScale="90000"/>
          </a:bodyPr>
          <a:lstStyle/>
          <a:p>
            <a:pPr algn="ctr"/>
            <a:r>
              <a:rPr lang="en-CA" b="1" dirty="0" smtClean="0"/>
              <a:t>Launder-A-Pet  and</a:t>
            </a:r>
            <a:br>
              <a:rPr lang="en-CA" b="1" dirty="0" smtClean="0"/>
            </a:br>
            <a:r>
              <a:rPr lang="en-CA" b="1" dirty="0" smtClean="0"/>
              <a:t> On Track Canine College</a:t>
            </a:r>
            <a:endParaRPr lang="en-CA" b="1" dirty="0"/>
          </a:p>
        </p:txBody>
      </p:sp>
      <p:sp>
        <p:nvSpPr>
          <p:cNvPr id="4" name="Text Placeholder 3"/>
          <p:cNvSpPr>
            <a:spLocks noGrp="1"/>
          </p:cNvSpPr>
          <p:nvPr>
            <p:ph type="body" idx="3"/>
          </p:nvPr>
        </p:nvSpPr>
        <p:spPr/>
        <p:txBody>
          <a:bodyPr>
            <a:normAutofit fontScale="92500" lnSpcReduction="10000"/>
          </a:bodyPr>
          <a:lstStyle/>
          <a:p>
            <a:r>
              <a:rPr lang="en-CA" dirty="0" smtClean="0"/>
              <a:t>403-243-3519</a:t>
            </a:r>
          </a:p>
          <a:p>
            <a:r>
              <a:rPr lang="en-CA" dirty="0" smtClean="0"/>
              <a:t>www.launder-a-pet.com</a:t>
            </a:r>
            <a:endParaRPr lang="en-CA" dirty="0"/>
          </a:p>
        </p:txBody>
      </p:sp>
    </p:spTree>
  </p:cSld>
  <p:clrMapOvr>
    <a:masterClrMapping/>
  </p:clrMapOvr>
  <p:transition spd="med" advTm="1500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CCF07052012_0000.jpg"/>
          <p:cNvPicPr>
            <a:picLocks noGrp="1" noChangeAspect="1"/>
          </p:cNvPicPr>
          <p:nvPr>
            <p:ph idx="1"/>
          </p:nvPr>
        </p:nvPicPr>
        <p:blipFill>
          <a:blip r:embed="rId2" cstate="print"/>
          <a:stretch>
            <a:fillRect/>
          </a:stretch>
        </p:blipFill>
        <p:spPr>
          <a:xfrm>
            <a:off x="2843808" y="1484784"/>
            <a:ext cx="3510061" cy="4572000"/>
          </a:xfrm>
        </p:spPr>
      </p:pic>
      <p:sp>
        <p:nvSpPr>
          <p:cNvPr id="2" name="Title 1"/>
          <p:cNvSpPr>
            <a:spLocks noGrp="1"/>
          </p:cNvSpPr>
          <p:nvPr>
            <p:ph type="title"/>
          </p:nvPr>
        </p:nvSpPr>
        <p:spPr/>
        <p:txBody>
          <a:bodyPr>
            <a:normAutofit/>
          </a:bodyPr>
          <a:lstStyle/>
          <a:p>
            <a:pPr algn="ctr"/>
            <a:r>
              <a:rPr lang="en-CA" dirty="0" smtClean="0"/>
              <a:t>Are you out working? </a:t>
            </a:r>
            <a:endParaRPr lang="en-CA" dirty="0"/>
          </a:p>
        </p:txBody>
      </p:sp>
    </p:spTree>
  </p:cSld>
  <p:clrMapOvr>
    <a:masterClrMapping/>
  </p:clrMapOvr>
  <p:transition spd="med" advTm="3000">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ring 2012 071.JPG"/>
          <p:cNvPicPr>
            <a:picLocks noGrp="1" noChangeAspect="1"/>
          </p:cNvPicPr>
          <p:nvPr>
            <p:ph idx="1"/>
          </p:nvPr>
        </p:nvPicPr>
        <p:blipFill>
          <a:blip r:embed="rId2" cstate="print"/>
          <a:stretch>
            <a:fillRect/>
          </a:stretch>
        </p:blipFill>
        <p:spPr>
          <a:xfrm>
            <a:off x="1143000" y="1524000"/>
            <a:ext cx="6858000" cy="4572000"/>
          </a:xfrm>
        </p:spPr>
      </p:pic>
      <p:sp>
        <p:nvSpPr>
          <p:cNvPr id="2" name="Title 1"/>
          <p:cNvSpPr>
            <a:spLocks noGrp="1"/>
          </p:cNvSpPr>
          <p:nvPr>
            <p:ph type="title"/>
          </p:nvPr>
        </p:nvSpPr>
        <p:spPr/>
        <p:txBody>
          <a:bodyPr/>
          <a:lstStyle/>
          <a:p>
            <a:pPr algn="ctr"/>
            <a:r>
              <a:rPr lang="en-CA" dirty="0" smtClean="0"/>
              <a:t>Playing?</a:t>
            </a:r>
            <a:endParaRPr lang="en-CA" dirty="0"/>
          </a:p>
        </p:txBody>
      </p:sp>
    </p:spTree>
  </p:cSld>
  <p:clrMapOvr>
    <a:masterClrMapping/>
  </p:clrMapOvr>
  <p:transition spd="med" advTm="3000">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Or Looking for Adventure?</a:t>
            </a:r>
            <a:endParaRPr lang="en-CA" dirty="0"/>
          </a:p>
        </p:txBody>
      </p:sp>
      <p:pic>
        <p:nvPicPr>
          <p:cNvPr id="4" name="Content Placeholder 3" descr="DSC00437.JPG"/>
          <p:cNvPicPr>
            <a:picLocks noGrp="1" noChangeAspect="1"/>
          </p:cNvPicPr>
          <p:nvPr>
            <p:ph sz="half" idx="1"/>
          </p:nvPr>
        </p:nvPicPr>
        <p:blipFill>
          <a:blip r:embed="rId2" cstate="print"/>
          <a:stretch>
            <a:fillRect/>
          </a:stretch>
        </p:blipFill>
        <p:spPr>
          <a:xfrm>
            <a:off x="457200" y="2287785"/>
            <a:ext cx="4059238" cy="3044429"/>
          </a:xfrm>
        </p:spPr>
      </p:pic>
      <p:pic>
        <p:nvPicPr>
          <p:cNvPr id="8" name="Content Placeholder 7" descr="DSC00436.JPG"/>
          <p:cNvPicPr>
            <a:picLocks noGrp="1" noChangeAspect="1"/>
          </p:cNvPicPr>
          <p:nvPr>
            <p:ph sz="half" idx="2"/>
          </p:nvPr>
        </p:nvPicPr>
        <p:blipFill>
          <a:blip r:embed="rId3" cstate="print"/>
          <a:stretch>
            <a:fillRect/>
          </a:stretch>
        </p:blipFill>
        <p:spPr>
          <a:xfrm>
            <a:off x="4648200" y="2287785"/>
            <a:ext cx="4059238" cy="3044429"/>
          </a:xfrm>
        </p:spPr>
      </p:pic>
    </p:spTree>
  </p:cSld>
  <p:clrMapOvr>
    <a:masterClrMapping/>
  </p:clrMapOvr>
  <p:transition spd="med" advTm="3000">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36440"/>
          </a:xfrm>
        </p:spPr>
        <p:txBody>
          <a:bodyPr>
            <a:normAutofit fontScale="90000"/>
          </a:bodyPr>
          <a:lstStyle/>
          <a:p>
            <a:r>
              <a:rPr lang="en-CA" sz="4000" dirty="0" smtClean="0"/>
              <a:t>Do you get dirty like me?  Follow me to </a:t>
            </a:r>
            <a:r>
              <a:rPr lang="en-CA" sz="4000" b="1" dirty="0" smtClean="0"/>
              <a:t>Launder-A-Pet Self-Serve Dog  Wash.</a:t>
            </a:r>
            <a:r>
              <a:rPr lang="en-CA" sz="3200" b="1" dirty="0" smtClean="0"/>
              <a:t/>
            </a:r>
            <a:br>
              <a:rPr lang="en-CA" sz="3200" b="1" dirty="0" smtClean="0"/>
            </a:br>
            <a:r>
              <a:rPr lang="en-CA" sz="3200" b="1" dirty="0" smtClean="0"/>
              <a:t> </a:t>
            </a:r>
            <a:r>
              <a:rPr lang="en-CA" sz="2200" b="1" dirty="0" smtClean="0"/>
              <a:t>No </a:t>
            </a:r>
            <a:r>
              <a:rPr lang="en-CA" sz="2200" dirty="0" smtClean="0"/>
              <a:t>a</a:t>
            </a:r>
            <a:r>
              <a:rPr lang="en-CA" sz="2200" b="1" dirty="0" smtClean="0"/>
              <a:t>ppointment necessary</a:t>
            </a:r>
            <a:r>
              <a:rPr lang="en-CA" sz="3200" b="1" dirty="0" smtClean="0"/>
              <a:t>.</a:t>
            </a:r>
            <a:endParaRPr lang="en-CA" sz="3200" b="1" dirty="0"/>
          </a:p>
        </p:txBody>
      </p:sp>
      <p:pic>
        <p:nvPicPr>
          <p:cNvPr id="8" name="Content Placeholder 7" descr="steps to cleaning your dog (35).JPG"/>
          <p:cNvPicPr>
            <a:picLocks noGrp="1" noChangeAspect="1"/>
          </p:cNvPicPr>
          <p:nvPr>
            <p:ph sz="half" idx="1"/>
          </p:nvPr>
        </p:nvPicPr>
        <p:blipFill>
          <a:blip r:embed="rId2" cstate="print"/>
          <a:stretch>
            <a:fillRect/>
          </a:stretch>
        </p:blipFill>
        <p:spPr>
          <a:xfrm>
            <a:off x="395536" y="2348880"/>
            <a:ext cx="4057344" cy="3043008"/>
          </a:xfrm>
        </p:spPr>
      </p:pic>
      <p:pic>
        <p:nvPicPr>
          <p:cNvPr id="9" name="Content Placeholder 8" descr="steps to cleaning your dog (37).JPG"/>
          <p:cNvPicPr>
            <a:picLocks noGrp="1" noChangeAspect="1"/>
          </p:cNvPicPr>
          <p:nvPr>
            <p:ph sz="half" idx="2"/>
          </p:nvPr>
        </p:nvPicPr>
        <p:blipFill>
          <a:blip r:embed="rId3" cstate="print"/>
          <a:stretch>
            <a:fillRect/>
          </a:stretch>
        </p:blipFill>
        <p:spPr>
          <a:xfrm>
            <a:off x="4788024" y="3212976"/>
            <a:ext cx="3997920" cy="2998440"/>
          </a:xfrm>
        </p:spPr>
      </p:pic>
    </p:spTree>
  </p:cSld>
  <p:clrMapOvr>
    <a:masterClrMapping/>
  </p:clrMapOvr>
  <p:transition spd="med" advTm="700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ring 2012 082.JPG"/>
          <p:cNvPicPr>
            <a:picLocks noGrp="1" noChangeAspect="1"/>
          </p:cNvPicPr>
          <p:nvPr>
            <p:ph idx="1"/>
          </p:nvPr>
        </p:nvPicPr>
        <p:blipFill>
          <a:blip r:embed="rId2" cstate="print"/>
          <a:stretch>
            <a:fillRect/>
          </a:stretch>
        </p:blipFill>
        <p:spPr>
          <a:xfrm>
            <a:off x="1178329" y="1546860"/>
            <a:ext cx="6787342" cy="4526280"/>
          </a:xfrm>
        </p:spPr>
      </p:pic>
      <p:sp>
        <p:nvSpPr>
          <p:cNvPr id="2" name="Title 1"/>
          <p:cNvSpPr>
            <a:spLocks noGrp="1"/>
          </p:cNvSpPr>
          <p:nvPr>
            <p:ph type="title"/>
          </p:nvPr>
        </p:nvSpPr>
        <p:spPr/>
        <p:txBody>
          <a:bodyPr>
            <a:normAutofit fontScale="90000"/>
          </a:bodyPr>
          <a:lstStyle/>
          <a:p>
            <a:r>
              <a:rPr lang="en-CA" dirty="0" smtClean="0"/>
              <a:t>All you need is to be a dirty, a hairy and/or a smelly dog.</a:t>
            </a:r>
            <a:endParaRPr lang="en-CA" dirty="0"/>
          </a:p>
        </p:txBody>
      </p:sp>
    </p:spTree>
  </p:cSld>
  <p:clrMapOvr>
    <a:masterClrMapping/>
  </p:clrMapOvr>
  <p:transition spd="med" advTm="4000">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flipV="1">
            <a:off x="457200" y="1484784"/>
            <a:ext cx="45719" cy="84936"/>
          </a:xfrm>
        </p:spPr>
        <p:txBody>
          <a:bodyPr>
            <a:normAutofit fontScale="25000" lnSpcReduction="20000"/>
          </a:bodyPr>
          <a:lstStyle/>
          <a:p>
            <a:r>
              <a:rPr lang="en-CA" dirty="0" smtClean="0"/>
              <a:t>  </a:t>
            </a:r>
            <a:endParaRPr lang="en-CA" dirty="0"/>
          </a:p>
        </p:txBody>
      </p:sp>
      <p:sp>
        <p:nvSpPr>
          <p:cNvPr id="3" name="Content Placeholder 2"/>
          <p:cNvSpPr>
            <a:spLocks noGrp="1"/>
          </p:cNvSpPr>
          <p:nvPr>
            <p:ph sz="half" idx="2"/>
          </p:nvPr>
        </p:nvSpPr>
        <p:spPr>
          <a:xfrm>
            <a:off x="467544" y="1988840"/>
            <a:ext cx="4040188" cy="3807272"/>
          </a:xfrm>
        </p:spPr>
        <p:txBody>
          <a:bodyPr>
            <a:normAutofit fontScale="62500" lnSpcReduction="20000"/>
          </a:bodyPr>
          <a:lstStyle/>
          <a:p>
            <a:pPr>
              <a:buFont typeface="Wingdings" pitchFamily="2" charset="2"/>
              <a:buChar char="v"/>
            </a:pPr>
            <a:endParaRPr lang="en-CA" dirty="0" smtClean="0"/>
          </a:p>
          <a:p>
            <a:pPr>
              <a:buFont typeface="Wingdings" pitchFamily="2" charset="2"/>
              <a:buChar char="v"/>
            </a:pPr>
            <a:r>
              <a:rPr lang="en-CA" dirty="0" smtClean="0"/>
              <a:t>A Tub with Attached Lead</a:t>
            </a:r>
          </a:p>
          <a:p>
            <a:pPr>
              <a:buFont typeface="Wingdings" pitchFamily="2" charset="2"/>
              <a:buChar char="v"/>
            </a:pPr>
            <a:r>
              <a:rPr lang="en-CA" dirty="0" smtClean="0"/>
              <a:t>Shampoo</a:t>
            </a:r>
          </a:p>
          <a:p>
            <a:pPr>
              <a:buFont typeface="Wingdings" pitchFamily="2" charset="2"/>
              <a:buChar char="v"/>
            </a:pPr>
            <a:r>
              <a:rPr lang="en-CA" dirty="0" smtClean="0"/>
              <a:t>Brushes</a:t>
            </a:r>
          </a:p>
          <a:p>
            <a:pPr>
              <a:buFont typeface="Wingdings" pitchFamily="2" charset="2"/>
              <a:buChar char="v"/>
            </a:pPr>
            <a:r>
              <a:rPr lang="en-CA" dirty="0" smtClean="0"/>
              <a:t>Towels</a:t>
            </a:r>
          </a:p>
          <a:p>
            <a:pPr>
              <a:buFont typeface="Wingdings" pitchFamily="2" charset="2"/>
              <a:buChar char="v"/>
            </a:pPr>
            <a:r>
              <a:rPr lang="en-CA" dirty="0" smtClean="0"/>
              <a:t>An Apron</a:t>
            </a:r>
          </a:p>
          <a:p>
            <a:pPr>
              <a:buFont typeface="Wingdings" pitchFamily="2" charset="2"/>
              <a:buChar char="v"/>
            </a:pPr>
            <a:r>
              <a:rPr lang="en-CA" dirty="0" smtClean="0"/>
              <a:t>A Professional </a:t>
            </a:r>
            <a:r>
              <a:rPr lang="en-CA" dirty="0"/>
              <a:t>G</a:t>
            </a:r>
            <a:r>
              <a:rPr lang="en-CA" dirty="0" smtClean="0"/>
              <a:t>rooming Blower </a:t>
            </a:r>
          </a:p>
          <a:p>
            <a:pPr>
              <a:buFont typeface="Wingdings" pitchFamily="2" charset="2"/>
              <a:buChar char="v"/>
            </a:pPr>
            <a:r>
              <a:rPr lang="en-CA" dirty="0" smtClean="0"/>
              <a:t>Grooming Table with Attached Lead</a:t>
            </a:r>
          </a:p>
          <a:p>
            <a:pPr>
              <a:buFont typeface="Wingdings" pitchFamily="2" charset="2"/>
              <a:buChar char="v"/>
            </a:pPr>
            <a:r>
              <a:rPr lang="en-CA" dirty="0" smtClean="0"/>
              <a:t>Nail Clippers/Scissors (upon request)</a:t>
            </a:r>
          </a:p>
          <a:p>
            <a:pPr>
              <a:buNone/>
            </a:pPr>
            <a:endParaRPr lang="en-CA" dirty="0" smtClean="0"/>
          </a:p>
          <a:p>
            <a:pPr>
              <a:buNone/>
            </a:pPr>
            <a:endParaRPr lang="en-CA" dirty="0" smtClean="0"/>
          </a:p>
          <a:p>
            <a:pPr>
              <a:buNone/>
            </a:pPr>
            <a:r>
              <a:rPr lang="en-CA" dirty="0" smtClean="0"/>
              <a:t>	I have a few tips for you .  Please follow them closely and don’t hesitate to ask questions.</a:t>
            </a:r>
            <a:endParaRPr lang="en-CA" dirty="0"/>
          </a:p>
        </p:txBody>
      </p:sp>
      <p:pic>
        <p:nvPicPr>
          <p:cNvPr id="7" name="Content Placeholder 6" descr="Spring 2012 089.JPG"/>
          <p:cNvPicPr>
            <a:picLocks noGrp="1" noChangeAspect="1"/>
          </p:cNvPicPr>
          <p:nvPr>
            <p:ph sz="quarter" idx="4"/>
          </p:nvPr>
        </p:nvPicPr>
        <p:blipFill>
          <a:blip r:embed="rId2" cstate="print"/>
          <a:stretch>
            <a:fillRect/>
          </a:stretch>
        </p:blipFill>
        <p:spPr>
          <a:xfrm>
            <a:off x="4644008" y="2132856"/>
            <a:ext cx="4041775" cy="2694517"/>
          </a:xfrm>
        </p:spPr>
      </p:pic>
      <p:sp>
        <p:nvSpPr>
          <p:cNvPr id="2" name="Title 1"/>
          <p:cNvSpPr>
            <a:spLocks noGrp="1"/>
          </p:cNvSpPr>
          <p:nvPr>
            <p:ph type="title"/>
          </p:nvPr>
        </p:nvSpPr>
        <p:spPr>
          <a:xfrm>
            <a:off x="457200" y="155448"/>
            <a:ext cx="8229600" cy="1617368"/>
          </a:xfrm>
        </p:spPr>
        <p:txBody>
          <a:bodyPr>
            <a:normAutofit/>
          </a:bodyPr>
          <a:lstStyle/>
          <a:p>
            <a:r>
              <a:rPr lang="en-CA" dirty="0" smtClean="0"/>
              <a:t>We’ll provide you with everything needed to get cleaned up.</a:t>
            </a:r>
            <a:endParaRPr lang="en-CA" dirty="0"/>
          </a:p>
        </p:txBody>
      </p:sp>
      <p:sp>
        <p:nvSpPr>
          <p:cNvPr id="9" name="Text Placeholder 8"/>
          <p:cNvSpPr>
            <a:spLocks noGrp="1"/>
          </p:cNvSpPr>
          <p:nvPr>
            <p:ph type="body" idx="3"/>
          </p:nvPr>
        </p:nvSpPr>
        <p:spPr>
          <a:xfrm>
            <a:off x="7955280" y="1569720"/>
            <a:ext cx="45719" cy="59080"/>
          </a:xfrm>
        </p:spPr>
        <p:txBody>
          <a:bodyPr>
            <a:normAutofit fontScale="25000" lnSpcReduction="20000"/>
          </a:bodyPr>
          <a:lstStyle/>
          <a:p>
            <a:r>
              <a:rPr lang="en-CA" dirty="0" smtClean="0"/>
              <a:t>  </a:t>
            </a:r>
            <a:endParaRPr lang="en-CA" dirty="0"/>
          </a:p>
        </p:txBody>
      </p:sp>
    </p:spTree>
  </p:cSld>
  <p:clrMapOvr>
    <a:masterClrMapping/>
  </p:clrMapOvr>
  <p:transition spd="med" advTm="13000">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535113"/>
            <a:ext cx="4040188" cy="93687"/>
          </a:xfrm>
        </p:spPr>
        <p:txBody>
          <a:bodyPr>
            <a:normAutofit fontScale="25000" lnSpcReduction="20000"/>
          </a:bodyPr>
          <a:lstStyle/>
          <a:p>
            <a:r>
              <a:rPr lang="en-CA" dirty="0" smtClean="0"/>
              <a:t> </a:t>
            </a:r>
            <a:endParaRPr lang="en-CA" dirty="0"/>
          </a:p>
        </p:txBody>
      </p:sp>
      <p:pic>
        <p:nvPicPr>
          <p:cNvPr id="9" name="Content Placeholder 8" descr="wet brodie 2.JPG"/>
          <p:cNvPicPr>
            <a:picLocks noGrp="1" noChangeAspect="1"/>
          </p:cNvPicPr>
          <p:nvPr>
            <p:ph sz="half" idx="2"/>
          </p:nvPr>
        </p:nvPicPr>
        <p:blipFill>
          <a:blip r:embed="rId2" cstate="print"/>
          <a:stretch>
            <a:fillRect/>
          </a:stretch>
        </p:blipFill>
        <p:spPr>
          <a:xfrm>
            <a:off x="395536" y="1700808"/>
            <a:ext cx="4040188" cy="3028677"/>
          </a:xfrm>
        </p:spPr>
      </p:pic>
      <p:sp>
        <p:nvSpPr>
          <p:cNvPr id="8" name="Content Placeholder 7"/>
          <p:cNvSpPr>
            <a:spLocks noGrp="1"/>
          </p:cNvSpPr>
          <p:nvPr>
            <p:ph sz="quarter" idx="4"/>
          </p:nvPr>
        </p:nvSpPr>
        <p:spPr>
          <a:xfrm>
            <a:off x="4644008" y="2204864"/>
            <a:ext cx="4041775" cy="3231208"/>
          </a:xfrm>
        </p:spPr>
        <p:txBody>
          <a:bodyPr>
            <a:normAutofit fontScale="70000" lnSpcReduction="20000"/>
          </a:bodyPr>
          <a:lstStyle/>
          <a:p>
            <a:pPr marL="514350" indent="-514350">
              <a:buFont typeface="+mj-lt"/>
              <a:buAutoNum type="arabicPeriod"/>
            </a:pPr>
            <a:r>
              <a:rPr lang="en-CA" dirty="0" smtClean="0"/>
              <a:t>Ensure your </a:t>
            </a:r>
            <a:r>
              <a:rPr lang="en-CA" i="1" dirty="0" smtClean="0"/>
              <a:t>dog’s coat is MAT-FREE!!</a:t>
            </a:r>
          </a:p>
          <a:p>
            <a:pPr marL="514350" indent="-514350">
              <a:buFont typeface="+mj-lt"/>
              <a:buAutoNum type="arabicPeriod"/>
            </a:pPr>
            <a:r>
              <a:rPr lang="en-CA" dirty="0" smtClean="0"/>
              <a:t>Wet the dog down completely.</a:t>
            </a:r>
          </a:p>
          <a:p>
            <a:pPr marL="514350" indent="-514350">
              <a:buFont typeface="+mj-lt"/>
              <a:buAutoNum type="arabicPeriod"/>
            </a:pPr>
            <a:r>
              <a:rPr lang="en-CA" dirty="0" smtClean="0"/>
              <a:t>Cover the dog with soap and lather.</a:t>
            </a:r>
          </a:p>
          <a:p>
            <a:pPr marL="514350" indent="-514350">
              <a:buFont typeface="+mj-lt"/>
              <a:buAutoNum type="arabicPeriod"/>
            </a:pPr>
            <a:r>
              <a:rPr lang="en-CA" dirty="0" smtClean="0"/>
              <a:t>Rinse </a:t>
            </a:r>
            <a:r>
              <a:rPr lang="en-CA" u="sng" dirty="0" smtClean="0"/>
              <a:t>thoroughly</a:t>
            </a:r>
            <a:r>
              <a:rPr lang="en-CA" dirty="0" smtClean="0"/>
              <a:t>...Any left over shampoo residue can cause future itching.</a:t>
            </a:r>
          </a:p>
          <a:p>
            <a:pPr marL="514350" indent="-514350">
              <a:buNone/>
            </a:pPr>
            <a:endParaRPr lang="en-CA" dirty="0" smtClean="0"/>
          </a:p>
          <a:p>
            <a:pPr marL="514350" indent="-514350">
              <a:buNone/>
            </a:pPr>
            <a:endParaRPr lang="en-CA" dirty="0" smtClean="0"/>
          </a:p>
          <a:p>
            <a:pPr marL="514350" indent="-514350">
              <a:buNone/>
            </a:pPr>
            <a:r>
              <a:rPr lang="en-CA" sz="1900" dirty="0" smtClean="0"/>
              <a:t>Note:  The water pressure and temperature are pre-set.</a:t>
            </a:r>
          </a:p>
        </p:txBody>
      </p:sp>
      <p:sp>
        <p:nvSpPr>
          <p:cNvPr id="2" name="Title 1"/>
          <p:cNvSpPr>
            <a:spLocks noGrp="1"/>
          </p:cNvSpPr>
          <p:nvPr>
            <p:ph type="title"/>
          </p:nvPr>
        </p:nvSpPr>
        <p:spPr/>
        <p:txBody>
          <a:bodyPr/>
          <a:lstStyle/>
          <a:p>
            <a:r>
              <a:rPr lang="en-CA" b="1" dirty="0" smtClean="0"/>
              <a:t>THE BATH</a:t>
            </a:r>
            <a:endParaRPr lang="en-CA" b="1" dirty="0"/>
          </a:p>
        </p:txBody>
      </p:sp>
      <p:sp>
        <p:nvSpPr>
          <p:cNvPr id="7" name="Text Placeholder 6"/>
          <p:cNvSpPr>
            <a:spLocks noGrp="1"/>
          </p:cNvSpPr>
          <p:nvPr>
            <p:ph type="body" idx="3"/>
          </p:nvPr>
        </p:nvSpPr>
        <p:spPr>
          <a:xfrm>
            <a:off x="4645025" y="1535113"/>
            <a:ext cx="4041775" cy="165695"/>
          </a:xfrm>
        </p:spPr>
        <p:txBody>
          <a:bodyPr>
            <a:normAutofit fontScale="25000" lnSpcReduction="20000"/>
          </a:bodyPr>
          <a:lstStyle/>
          <a:p>
            <a:r>
              <a:rPr lang="en-CA" dirty="0" smtClean="0"/>
              <a:t> </a:t>
            </a:r>
            <a:endParaRPr lang="en-CA" dirty="0"/>
          </a:p>
        </p:txBody>
      </p:sp>
    </p:spTree>
  </p:cSld>
  <p:clrMapOvr>
    <a:masterClrMapping/>
  </p:clrMapOvr>
  <p:transition spd="med" advTm="1100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MG_1456.JPG"/>
          <p:cNvPicPr>
            <a:picLocks noGrp="1" noChangeAspect="1"/>
          </p:cNvPicPr>
          <p:nvPr>
            <p:ph sz="quarter" idx="1"/>
          </p:nvPr>
        </p:nvPicPr>
        <p:blipFill>
          <a:blip r:embed="rId2" cstate="print"/>
          <a:stretch>
            <a:fillRect/>
          </a:stretch>
        </p:blipFill>
        <p:spPr>
          <a:xfrm rot="5400000">
            <a:off x="4373897" y="2042927"/>
            <a:ext cx="4465141" cy="3348856"/>
          </a:xfrm>
        </p:spPr>
      </p:pic>
      <p:sp>
        <p:nvSpPr>
          <p:cNvPr id="8" name="Text Placeholder 7"/>
          <p:cNvSpPr>
            <a:spLocks noGrp="1"/>
          </p:cNvSpPr>
          <p:nvPr>
            <p:ph type="body" idx="2"/>
          </p:nvPr>
        </p:nvSpPr>
        <p:spPr>
          <a:xfrm>
            <a:off x="457200" y="2060848"/>
            <a:ext cx="3970784" cy="4065315"/>
          </a:xfrm>
        </p:spPr>
        <p:txBody>
          <a:bodyPr>
            <a:normAutofit fontScale="92500" lnSpcReduction="20000"/>
          </a:bodyPr>
          <a:lstStyle/>
          <a:p>
            <a:pPr marL="514350" indent="-514350">
              <a:buFont typeface="+mj-lt"/>
              <a:buAutoNum type="arabicPeriod"/>
            </a:pPr>
            <a:r>
              <a:rPr lang="en-CA" sz="1800" dirty="0" smtClean="0"/>
              <a:t>Towel dry the dog’s head and ears, causing it to shake.</a:t>
            </a:r>
          </a:p>
          <a:p>
            <a:pPr marL="514350" indent="-514350">
              <a:buFont typeface="+mj-lt"/>
              <a:buAutoNum type="arabicPeriod"/>
            </a:pPr>
            <a:r>
              <a:rPr lang="en-CA" sz="1800" dirty="0" smtClean="0"/>
              <a:t>Use the professional grooming blower provided to remove ALL excess water from your dog’s coat.  Make sure your dog stands during this process so that water does not pool under  their backside and tail.</a:t>
            </a:r>
          </a:p>
          <a:p>
            <a:pPr marL="514350" indent="-514350"/>
            <a:endParaRPr lang="en-CA" dirty="0" smtClean="0"/>
          </a:p>
          <a:p>
            <a:pPr marL="514350" indent="-514350"/>
            <a:r>
              <a:rPr lang="en-CA" b="1" dirty="0" smtClean="0"/>
              <a:t>Hint:  The dryer you get your dog, the more hair you will get out and the less you will take home.</a:t>
            </a:r>
          </a:p>
          <a:p>
            <a:endParaRPr lang="en-CA" dirty="0" smtClean="0"/>
          </a:p>
          <a:p>
            <a:endParaRPr lang="en-CA" dirty="0"/>
          </a:p>
        </p:txBody>
      </p:sp>
      <p:sp>
        <p:nvSpPr>
          <p:cNvPr id="2" name="Title 1"/>
          <p:cNvSpPr>
            <a:spLocks noGrp="1"/>
          </p:cNvSpPr>
          <p:nvPr>
            <p:ph type="title"/>
          </p:nvPr>
        </p:nvSpPr>
        <p:spPr>
          <a:xfrm>
            <a:off x="457200" y="980728"/>
            <a:ext cx="4042792" cy="720080"/>
          </a:xfrm>
        </p:spPr>
        <p:txBody>
          <a:bodyPr>
            <a:normAutofit/>
          </a:bodyPr>
          <a:lstStyle/>
          <a:p>
            <a:pPr algn="ctr"/>
            <a:r>
              <a:rPr lang="en-CA" sz="2400" b="1" dirty="0" smtClean="0"/>
              <a:t>DRYING IN THE TUB</a:t>
            </a:r>
            <a:r>
              <a:rPr lang="en-CA" sz="2000" dirty="0"/>
              <a:t/>
            </a:r>
            <a:br>
              <a:rPr lang="en-CA" sz="2000" dirty="0"/>
            </a:br>
            <a:r>
              <a:rPr lang="en-CA" sz="1100" dirty="0" smtClean="0"/>
              <a:t>Blower MUST remain on the floor at ALL times!!</a:t>
            </a:r>
            <a:endParaRPr lang="en-CA" sz="1100" dirty="0"/>
          </a:p>
        </p:txBody>
      </p:sp>
    </p:spTree>
  </p:cSld>
  <p:clrMapOvr>
    <a:masterClrMapping/>
  </p:clrMapOvr>
  <p:transition spd="med" advTm="15000">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370</TotalTime>
  <Words>404</Words>
  <Application>Microsoft Office PowerPoint</Application>
  <PresentationFormat>On-screen Show (4:3)</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Hi!  I’m Brody.</vt:lpstr>
      <vt:lpstr>Are you out working? </vt:lpstr>
      <vt:lpstr>Playing?</vt:lpstr>
      <vt:lpstr>Or Looking for Adventure?</vt:lpstr>
      <vt:lpstr>Do you get dirty like me?  Follow me to Launder-A-Pet Self-Serve Dog  Wash.  No appointment necessary.</vt:lpstr>
      <vt:lpstr>All you need is to be a dirty, a hairy and/or a smelly dog.</vt:lpstr>
      <vt:lpstr>We’ll provide you with everything needed to get cleaned up.</vt:lpstr>
      <vt:lpstr>THE BATH</vt:lpstr>
      <vt:lpstr>DRYING IN THE TUB Blower MUST remain on the floor at ALL times!!</vt:lpstr>
      <vt:lpstr>THE GROOMING</vt:lpstr>
      <vt:lpstr>To finish drying your dog’s head, please use the hair dryers provided. </vt:lpstr>
      <vt:lpstr>Take all the time you need and leave the mess behind!!!</vt:lpstr>
      <vt:lpstr>Good Job!</vt:lpstr>
      <vt:lpstr>BASIC EXPECTATIONS Notes for the owner:</vt:lpstr>
      <vt:lpstr>OTHER SERVICES</vt:lpstr>
      <vt:lpstr>Launder-A-Pet  and  On Track Canine College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Launder-A-Pet/On Track Canine College</dc:title>
  <dc:creator>Sheila</dc:creator>
  <cp:lastModifiedBy>Sheila</cp:lastModifiedBy>
  <cp:revision>49</cp:revision>
  <dcterms:created xsi:type="dcterms:W3CDTF">2012-05-07T19:05:02Z</dcterms:created>
  <dcterms:modified xsi:type="dcterms:W3CDTF">2012-05-11T19:56:25Z</dcterms:modified>
</cp:coreProperties>
</file>